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E71D5-BAA4-4C4E-886D-D0874AE0ED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55E12-E2D1-4A49-8200-F6C59879F12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55E12-E2D1-4A49-8200-F6C59879F1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227-F3E3-421B-ABA9-368FAD52EB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5BC5-3A1B-46CD-9027-0DD6A94CF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227-F3E3-421B-ABA9-368FAD52EB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5BC5-3A1B-46CD-9027-0DD6A94CF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227-F3E3-421B-ABA9-368FAD52EB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5BC5-3A1B-46CD-9027-0DD6A94CF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227-F3E3-421B-ABA9-368FAD52EB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5BC5-3A1B-46CD-9027-0DD6A94CF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227-F3E3-421B-ABA9-368FAD52EB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5BC5-3A1B-46CD-9027-0DD6A94CF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227-F3E3-421B-ABA9-368FAD52EB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5BC5-3A1B-46CD-9027-0DD6A94CF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227-F3E3-421B-ABA9-368FAD52EB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5BC5-3A1B-46CD-9027-0DD6A94CF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227-F3E3-421B-ABA9-368FAD52EB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5BC5-3A1B-46CD-9027-0DD6A94CF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227-F3E3-421B-ABA9-368FAD52EB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5BC5-3A1B-46CD-9027-0DD6A94CF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227-F3E3-421B-ABA9-368FAD52EB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5BC5-3A1B-46CD-9027-0DD6A94CF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227-F3E3-421B-ABA9-368FAD52EB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5BC5-3A1B-46CD-9027-0DD6A94CFA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D3227-F3E3-421B-ABA9-368FAD52EB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5BC5-3A1B-46CD-9027-0DD6A94CFA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/>
              <a:t>投标人远程解密操作手册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002156"/>
            <a:ext cx="9144000" cy="1255643"/>
          </a:xfrm>
        </p:spPr>
        <p:txBody>
          <a:bodyPr/>
          <a:lstStyle/>
          <a:p>
            <a:r>
              <a:rPr lang="en-US" altLang="zh-CN" b="1" dirty="0"/>
              <a:t>1.</a:t>
            </a:r>
            <a:r>
              <a:rPr lang="zh-CN" altLang="en-US" b="1" dirty="0"/>
              <a:t>解密前的浏览器设置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解密成功后的页面状态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08" y="1126436"/>
            <a:ext cx="9717783" cy="56022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此处为签章界面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29030" y="940435"/>
            <a:ext cx="9666605" cy="58007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签章成功后页面状态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42950" y="888365"/>
            <a:ext cx="10488295" cy="58629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签章完成后继续等待，页面跳转到所有单位签章显示出来后本次开标结束，投标人解密签章任务完成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31" y="1497933"/>
            <a:ext cx="10025538" cy="526067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80350" cy="642040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打开</a:t>
            </a:r>
            <a:r>
              <a:rPr lang="en-US" altLang="zh-CN" b="1" dirty="0">
                <a:solidFill>
                  <a:srgbClr val="FF0000"/>
                </a:solidFill>
              </a:rPr>
              <a:t>IE</a:t>
            </a:r>
            <a:r>
              <a:rPr lang="zh-CN" altLang="en-US" b="1" dirty="0">
                <a:solidFill>
                  <a:srgbClr val="FF0000"/>
                </a:solidFill>
              </a:rPr>
              <a:t>浏览器，进入新点网站主页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003259"/>
            <a:ext cx="9829800" cy="585474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8388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点开工具图标进入后再点击“兼容性视图设置”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39" y="1200878"/>
            <a:ext cx="9276522" cy="550498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设置完成后登陆投标人界面准备签到解密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77" y="1337483"/>
            <a:ext cx="8972810" cy="53541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7456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/>
              <a:t>投标人远程解密操作手册</a:t>
            </a:r>
            <a:endParaRPr lang="zh-CN" altLang="en-US" sz="6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1452" y="3786809"/>
            <a:ext cx="10515600" cy="1089992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/>
              <a:t>2.</a:t>
            </a:r>
            <a:r>
              <a:rPr lang="zh-CN" altLang="en-US" sz="3200" b="1" dirty="0"/>
              <a:t>投标人签到</a:t>
            </a:r>
            <a:r>
              <a:rPr lang="en-US" altLang="zh-CN" sz="3200" b="1" dirty="0"/>
              <a:t>/</a:t>
            </a:r>
            <a:r>
              <a:rPr lang="zh-CN" altLang="en-US" sz="3200" b="1" dirty="0"/>
              <a:t>解密</a:t>
            </a:r>
            <a:r>
              <a:rPr lang="en-US" altLang="zh-CN" sz="3200" b="1" dirty="0"/>
              <a:t>/</a:t>
            </a:r>
            <a:r>
              <a:rPr lang="zh-CN" altLang="en-US" sz="3200" b="1" dirty="0"/>
              <a:t>签章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投标人登陆界面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81" y="1113184"/>
            <a:ext cx="9586637" cy="554580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点击此处进入开标大厅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05" y="1205948"/>
            <a:ext cx="9560460" cy="54588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4125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此为开标大厅界面，到此为止界面会自动跳转，投标人只需等待下一步操作即可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9" y="1429250"/>
            <a:ext cx="9183756" cy="54287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536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此处为解密界面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25" y="980662"/>
            <a:ext cx="9642149" cy="561626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WPS 演示</Application>
  <PresentationFormat>宽屏</PresentationFormat>
  <Paragraphs>30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等线 Light</vt:lpstr>
      <vt:lpstr>等线</vt:lpstr>
      <vt:lpstr>微软雅黑</vt:lpstr>
      <vt:lpstr>Arial Unicode MS</vt:lpstr>
      <vt:lpstr>Office 主题​​</vt:lpstr>
      <vt:lpstr>投标人远程解密操作手册</vt:lpstr>
      <vt:lpstr>打开IE浏览器，进入新点网站主页</vt:lpstr>
      <vt:lpstr>点开工具图标进入后再点击“兼容性视图设置”</vt:lpstr>
      <vt:lpstr>设置完成后登陆投标人界面准备签到解密</vt:lpstr>
      <vt:lpstr>投标人远程解密操作手册</vt:lpstr>
      <vt:lpstr>投标人登陆界面</vt:lpstr>
      <vt:lpstr>点击此处进入开标大厅</vt:lpstr>
      <vt:lpstr>此为开标大厅界面，到此为止界面会自动跳转，投标人只需等待下一步操作即可</vt:lpstr>
      <vt:lpstr>此处为解密界面</vt:lpstr>
      <vt:lpstr>解密成功后的页面状态</vt:lpstr>
      <vt:lpstr>此处为签章界面</vt:lpstr>
      <vt:lpstr>签章成功后页面状态</vt:lpstr>
      <vt:lpstr>签章完成后继续等待，页面跳转到所有单位签章显示出来后本次开标结束，投标人解密签章任务完成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投标人远程解密操作手册</dc:title>
  <dc:creator>z</dc:creator>
  <cp:lastModifiedBy>Admin</cp:lastModifiedBy>
  <cp:revision>15</cp:revision>
  <dcterms:created xsi:type="dcterms:W3CDTF">2020-03-14T04:05:00Z</dcterms:created>
  <dcterms:modified xsi:type="dcterms:W3CDTF">2020-04-17T02:50:30Z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2052-10.8.0.6370</vt:lpwstr>
  </property>
</Properties>
</file>