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9" r:id="rId2"/>
    <p:sldId id="283" r:id="rId3"/>
    <p:sldId id="299" r:id="rId4"/>
    <p:sldId id="285" r:id="rId5"/>
    <p:sldId id="286" r:id="rId6"/>
    <p:sldId id="319" r:id="rId7"/>
    <p:sldId id="289" r:id="rId8"/>
    <p:sldId id="290" r:id="rId9"/>
    <p:sldId id="291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BAB7499-3A91-435B-A573-85DEBA3AB7B6}">
          <p14:sldIdLst>
            <p14:sldId id="279"/>
            <p14:sldId id="283"/>
            <p14:sldId id="299"/>
            <p14:sldId id="285"/>
            <p14:sldId id="286"/>
            <p14:sldId id="319"/>
            <p14:sldId id="289"/>
            <p14:sldId id="290"/>
            <p14:sldId id="291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0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7F0-87AC-4FA2-A0D9-12DE137BEA72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9327-7E61-4656-A894-7744D29E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9061-EE48-4955-89FD-F7709725245D}" type="datetimeFigureOut">
              <a:rPr lang="zh-CN" altLang="en-US" smtClean="0"/>
              <a:t>2021-06-25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B87-697A-4D69-BCB9-30E55357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070" y="119160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+mn-lt"/>
                <a:ea typeface="华文楷体" panose="02010600040101010101" pitchFamily="2" charset="-122"/>
              </a:rPr>
              <a:t>    供应商报名操作手册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92769"/>
            <a:ext cx="10515600" cy="2484194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电脑配置及系统要求</a:t>
            </a:r>
            <a:r>
              <a:rPr lang="zh-CN" altLang="en-US" sz="2400" b="1" dirty="0">
                <a:latin typeface="+mj-lt"/>
              </a:rPr>
              <a:t>：</a:t>
            </a:r>
          </a:p>
          <a:p>
            <a:r>
              <a:rPr lang="en-US" altLang="zh-CN" sz="2000" dirty="0">
                <a:latin typeface="+mj-lt"/>
              </a:rPr>
              <a:t>1</a:t>
            </a:r>
            <a:r>
              <a:rPr lang="zh-CN" altLang="en-US" sz="2000" dirty="0">
                <a:latin typeface="+mj-lt"/>
              </a:rPr>
              <a:t>）电脑操作系统：</a:t>
            </a:r>
            <a:r>
              <a:rPr lang="en-US" altLang="zh-CN" sz="2000" dirty="0">
                <a:latin typeface="+mj-lt"/>
              </a:rPr>
              <a:t>Windows 7</a:t>
            </a:r>
            <a:r>
              <a:rPr lang="zh-CN" altLang="en-US" sz="2000" dirty="0">
                <a:latin typeface="+mj-lt"/>
              </a:rPr>
              <a:t>及以上版本</a:t>
            </a:r>
          </a:p>
          <a:p>
            <a:r>
              <a:rPr lang="en-US" altLang="zh-CN" sz="2000" dirty="0">
                <a:latin typeface="+mj-lt"/>
              </a:rPr>
              <a:t>2</a:t>
            </a:r>
            <a:r>
              <a:rPr lang="zh-CN" altLang="en-US" sz="2000" dirty="0">
                <a:latin typeface="+mj-lt"/>
              </a:rPr>
              <a:t>）网页浏览器：</a:t>
            </a:r>
            <a:r>
              <a:rPr lang="en-US" altLang="zh-CN" sz="2000" dirty="0">
                <a:latin typeface="+mj-lt"/>
              </a:rPr>
              <a:t>IE 11</a:t>
            </a:r>
            <a:r>
              <a:rPr lang="zh-CN" altLang="en-US" sz="2000" dirty="0">
                <a:latin typeface="+mj-lt"/>
              </a:rPr>
              <a:t>浏览器</a:t>
            </a:r>
          </a:p>
          <a:p>
            <a:r>
              <a:rPr lang="en-US" altLang="zh-CN" sz="2000" dirty="0">
                <a:latin typeface="+mj-lt"/>
              </a:rPr>
              <a:t>3</a:t>
            </a:r>
            <a:r>
              <a:rPr lang="zh-CN" altLang="en-US" sz="2000" dirty="0">
                <a:latin typeface="+mj-lt"/>
              </a:rPr>
              <a:t>）办公软件：</a:t>
            </a:r>
            <a:r>
              <a:rPr lang="en-US" altLang="zh-CN" sz="2000" dirty="0">
                <a:latin typeface="+mj-lt"/>
              </a:rPr>
              <a:t>Office 2007</a:t>
            </a:r>
            <a:r>
              <a:rPr lang="zh-CN" altLang="en-US" sz="2000" dirty="0">
                <a:latin typeface="+mj-lt"/>
              </a:rPr>
              <a:t>版本及以上，不建议使用</a:t>
            </a:r>
            <a:r>
              <a:rPr lang="en-US" altLang="zh-CN" sz="2000" dirty="0">
                <a:latin typeface="+mj-lt"/>
              </a:rPr>
              <a:t>WPS</a:t>
            </a:r>
          </a:p>
          <a:p>
            <a:endParaRPr lang="zh-CN" altLang="en-US" sz="2600" dirty="0">
              <a:latin typeface="+mj-lt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A29B4-E21F-4D14-9D64-462CCC01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416D1-2E82-437E-B76A-104570AC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07E663-4DD7-4A81-9E2E-B2F04510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31" y="0"/>
            <a:ext cx="1082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76975-DBE1-4521-A087-B47F1359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AB12D4-477D-493A-A7B1-1CF6655B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B05DDB-3A74-4FCE-9000-7C1F23FE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83"/>
            <a:ext cx="12192000" cy="67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1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45CA7-C8A0-49FA-9AF6-172D7768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8FF4D-3AFC-4A82-BBF0-451F73F4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017925-AF0D-41C7-B5DE-EF33C1BE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6" y="0"/>
            <a:ext cx="1093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8579E-D262-4DB4-89E4-57899D67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1254F-76BE-43E2-88C6-14FAF863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61CFCB-ADF7-4D7B-92B4-8E977A3E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3" y="0"/>
            <a:ext cx="1084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9915C-8B8D-45F3-BE36-1C3AB411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D05601-DCB2-4CD8-8A5C-38900C9F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3ED2BF-BB14-43B9-B969-31AA4056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7" y="0"/>
            <a:ext cx="1086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1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5897B-E0D4-4913-82A0-8B7C9787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D2081CD-E6ED-4A18-A788-62DEE2B83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79" y="0"/>
            <a:ext cx="12363679" cy="7380055"/>
          </a:xfrm>
        </p:spPr>
      </p:pic>
    </p:spTree>
    <p:extLst>
      <p:ext uri="{BB962C8B-B14F-4D97-AF65-F5344CB8AC3E}">
        <p14:creationId xmlns:p14="http://schemas.microsoft.com/office/powerpoint/2010/main" val="17149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5F1BA-4CBA-448B-AB2C-FC6964D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B44400-907B-4330-972E-A52849E9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3191EA-321F-4977-B812-6DFD9D19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79"/>
            <a:ext cx="12192000" cy="62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9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7958C-1E90-4A2C-BC32-1E96DF95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4" y="221470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平台客服电话 </a:t>
            </a:r>
            <a:r>
              <a:rPr lang="en-US" altLang="zh-CN" dirty="0"/>
              <a:t>0351—8063868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37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                          </a:t>
            </a:r>
            <a:r>
              <a:rPr lang="zh-CN" altLang="en-US" sz="2800" b="1" dirty="0"/>
              <a:t>平台使用及绑定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14" y="1842233"/>
            <a:ext cx="10973972" cy="4333484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）登陆山西新点电子招投标交易平台（</a:t>
            </a:r>
            <a:r>
              <a:rPr lang="en-US" altLang="zh-CN" sz="2000" dirty="0"/>
              <a:t>www.sxxindian.com</a:t>
            </a:r>
            <a:r>
              <a:rPr lang="zh-CN" altLang="en-US" sz="2000" dirty="0"/>
              <a:t>）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）选择浏览器</a:t>
            </a:r>
            <a:r>
              <a:rPr lang="zh-CN" altLang="en-US" sz="2000" b="1" dirty="0"/>
              <a:t>设置</a:t>
            </a:r>
            <a:r>
              <a:rPr lang="en-US" altLang="zh-CN" sz="2000" dirty="0"/>
              <a:t>--</a:t>
            </a:r>
            <a:r>
              <a:rPr lang="zh-CN" altLang="en-US" sz="2000" b="1" dirty="0"/>
              <a:t>兼容性视图设置</a:t>
            </a:r>
            <a:r>
              <a:rPr lang="en-US" altLang="zh-CN" sz="2000" dirty="0"/>
              <a:t>—</a:t>
            </a:r>
            <a:r>
              <a:rPr lang="zh-CN" altLang="en-US" sz="2000" b="1" dirty="0"/>
              <a:t>添加</a:t>
            </a:r>
            <a:r>
              <a:rPr lang="zh-CN" altLang="en-US" sz="2000" dirty="0"/>
              <a:t>网址</a:t>
            </a:r>
            <a:r>
              <a:rPr lang="en-US" altLang="zh-CN" sz="2000" dirty="0"/>
              <a:t>sxxindian.com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）点击企业采购平台，选择供应商登录</a:t>
            </a:r>
          </a:p>
          <a:p>
            <a:endParaRPr lang="en-US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注：点击企业采购平台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635A65-97C7-4A75-A9E2-3BA19406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062B47-F75E-41B2-BA1F-AE40BCE0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4" y="1683559"/>
            <a:ext cx="11007437" cy="4862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1A5FE2-9081-4F18-8C1E-8422E583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6"/>
            <a:ext cx="12192000" cy="6073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64E9AE-A545-4920-91ED-0F33851A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66"/>
            <a:ext cx="12192000" cy="6794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746902-1DA3-4CEE-9A5A-488F06E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B85ED1-9271-4372-B2AF-9456933F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8" y="0"/>
            <a:ext cx="11871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33A38D-4298-40F0-8AD5-4CBAE829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" y="0"/>
            <a:ext cx="121777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155B48-5899-4B2A-A759-0936B598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" y="0"/>
            <a:ext cx="121293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提交信息待平台审核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3B3A1D-7E96-46DD-AFFD-F0A17098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29FC14-B5F5-44E1-93AC-3BB58D65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3" y="1175079"/>
            <a:ext cx="12035007" cy="5652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110</Words>
  <Application>Microsoft Office PowerPoint</Application>
  <PresentationFormat>宽屏</PresentationFormat>
  <Paragraphs>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    供应商报名操作手册</vt:lpstr>
      <vt:lpstr>                          平台使用及绑定</vt:lpstr>
      <vt:lpstr>注：点击企业采购平台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提交信息待平台审核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平台客服电话 0351—8063868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川</dc:creator>
  <cp:lastModifiedBy>Administrator</cp:lastModifiedBy>
  <cp:revision>68</cp:revision>
  <dcterms:created xsi:type="dcterms:W3CDTF">2019-02-21T02:06:00Z</dcterms:created>
  <dcterms:modified xsi:type="dcterms:W3CDTF">2021-06-25T08:46:29Z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2052-10.8.0.6370</vt:lpwstr>
  </property>
</Properties>
</file>